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67" r:id="rId4"/>
    <p:sldId id="257" r:id="rId5"/>
    <p:sldId id="262" r:id="rId6"/>
    <p:sldId id="263" r:id="rId7"/>
    <p:sldId id="264" r:id="rId8"/>
    <p:sldId id="265" r:id="rId9"/>
    <p:sldId id="266" r:id="rId10"/>
    <p:sldId id="259" r:id="rId11"/>
    <p:sldId id="260" r:id="rId12"/>
    <p:sldId id="269" r:id="rId13"/>
    <p:sldId id="261" r:id="rId14"/>
    <p:sldId id="270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93DE1-A404-46E0-B771-4941502028CE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4D424-7AC8-43CE-B281-B9B35CF0F25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08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34D424-7AC8-43CE-B281-B9B35CF0F25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33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07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148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8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602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54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65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31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314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06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2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392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64001-44B8-4085-9420-AFB83F50973D}" type="datetimeFigureOut">
              <a:rPr lang="en-GB" smtClean="0"/>
              <a:pPr/>
              <a:t>04/02/2013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29CC0-FB59-49E0-B65B-997C93C1AC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08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clusionlondon.co.uk/its-a-matter-of-survival" TargetMode="External"/><Relationship Id="rId13" Type="http://schemas.openxmlformats.org/officeDocument/2006/relationships/hyperlink" Target="http://blogs.channel4.com/factcheck/factcheck-why-the-numbers-dont-add-up-on-hs2/9048" TargetMode="External"/><Relationship Id="rId3" Type="http://schemas.openxmlformats.org/officeDocument/2006/relationships/hyperlink" Target="http://www.iea.org.uk/sites/default/files/publications/files/High%20Speed%202%20-%20the%20next%20government%20project%20disaster%20(web%20version).pdf" TargetMode="External"/><Relationship Id="rId7" Type="http://schemas.openxmlformats.org/officeDocument/2006/relationships/hyperlink" Target="http://www.ifs.org.uk/bns/bn121.pdf" TargetMode="External"/><Relationship Id="rId12" Type="http://schemas.openxmlformats.org/officeDocument/2006/relationships/hyperlink" Target="http://assets.dft.gov.uk/publications/hs2-economic-case-appraisal-update/hs2-economic-case-appraisal-update.pdf" TargetMode="External"/><Relationship Id="rId17" Type="http://schemas.openxmlformats.org/officeDocument/2006/relationships/hyperlink" Target="http://www.ukuncut.org.uk/" TargetMode="External"/><Relationship Id="rId2" Type="http://schemas.openxmlformats.org/officeDocument/2006/relationships/hyperlink" Target="http://www.publications.parliament.uk/pa/cm201012/cmselect/cmtran/writev/rail/m134.htm" TargetMode="External"/><Relationship Id="rId16" Type="http://schemas.openxmlformats.org/officeDocument/2006/relationships/hyperlink" Target="http://london.indymedia.org/articles/118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bc.co.uk/news/uk-england-london-13051798" TargetMode="External"/><Relationship Id="rId11" Type="http://schemas.openxmlformats.org/officeDocument/2006/relationships/hyperlink" Target="http://www.guardian.co.uk/uk/2011/oct/24/london-underground-report-job-cuts" TargetMode="External"/><Relationship Id="rId5" Type="http://schemas.openxmlformats.org/officeDocument/2006/relationships/hyperlink" Target="http://www.hmic.gov.uk/programmes/value-for-money/valuing-police-preparedness-inspection/" TargetMode="External"/><Relationship Id="rId15" Type="http://schemas.openxmlformats.org/officeDocument/2006/relationships/hyperlink" Target="http://anticuts.com/" TargetMode="External"/><Relationship Id="rId10" Type="http://schemas.openxmlformats.org/officeDocument/2006/relationships/hyperlink" Target="http://www.bbc.co.uk/news/uk-england-london-12891117" TargetMode="External"/><Relationship Id="rId4" Type="http://schemas.openxmlformats.org/officeDocument/2006/relationships/hyperlink" Target="http://www.hmic.gov.uk/media/adapting-to-austerity-20110721.pdf" TargetMode="External"/><Relationship Id="rId9" Type="http://schemas.openxmlformats.org/officeDocument/2006/relationships/hyperlink" Target="http://www.bhfederation.org.uk/component/k2/item/1558-one-in-five-london-dpos-faces-closure-over-cuts.html" TargetMode="External"/><Relationship Id="rId14" Type="http://schemas.openxmlformats.org/officeDocument/2006/relationships/hyperlink" Target="http://www.coalitionofresistance.org.u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What is HS2?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6400800" cy="2137792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A £36 billion ultra high speed rail line from London to Birmingham (and later to Manchester and Leeds)</a:t>
            </a:r>
          </a:p>
          <a:p>
            <a:endParaRPr lang="en-GB" dirty="0" smtClean="0"/>
          </a:p>
          <a:p>
            <a:r>
              <a:rPr lang="en-GB" dirty="0" smtClean="0"/>
              <a:t>£36 billion could pay for 1 million nurses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1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Who wants HS2?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Vested interest organisations</a:t>
            </a:r>
          </a:p>
          <a:p>
            <a:r>
              <a:rPr lang="en-GB" dirty="0" smtClean="0"/>
              <a:t>Misguided politicians</a:t>
            </a:r>
          </a:p>
          <a:p>
            <a:r>
              <a:rPr lang="en-GB" dirty="0" smtClean="0"/>
              <a:t>0.01% of UK businesses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0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Who doesn’t want HS2?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GB" sz="8400" dirty="0" smtClean="0"/>
              <a:t>91% of the public*</a:t>
            </a:r>
          </a:p>
          <a:p>
            <a:r>
              <a:rPr lang="en-GB" sz="8400" dirty="0" smtClean="0"/>
              <a:t>UK Independence Party</a:t>
            </a:r>
          </a:p>
          <a:p>
            <a:r>
              <a:rPr lang="en-GB" sz="8400" dirty="0" smtClean="0"/>
              <a:t>The Green Party</a:t>
            </a:r>
          </a:p>
          <a:p>
            <a:r>
              <a:rPr lang="en-GB" sz="8400" dirty="0" smtClean="0"/>
              <a:t>Leading economists</a:t>
            </a:r>
          </a:p>
          <a:p>
            <a:r>
              <a:rPr lang="en-GB" sz="1400" dirty="0" smtClean="0"/>
              <a:t>*respondents to the public consultation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2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HS2 will devastate…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6144" y="3861048"/>
            <a:ext cx="6400800" cy="1847056"/>
          </a:xfrm>
        </p:spPr>
        <p:txBody>
          <a:bodyPr>
            <a:noAutofit/>
          </a:bodyPr>
          <a:lstStyle/>
          <a:p>
            <a:r>
              <a:rPr lang="en-GB" sz="2800" dirty="0" smtClean="0"/>
              <a:t>The life of 1000s of families</a:t>
            </a:r>
          </a:p>
          <a:p>
            <a:r>
              <a:rPr lang="en-GB" sz="2800" dirty="0"/>
              <a:t>C</a:t>
            </a:r>
            <a:r>
              <a:rPr lang="en-GB" sz="2800" dirty="0" smtClean="0"/>
              <a:t>ommunities</a:t>
            </a:r>
          </a:p>
          <a:p>
            <a:r>
              <a:rPr lang="en-GB" sz="2800" dirty="0" smtClean="0"/>
              <a:t>Schools</a:t>
            </a:r>
          </a:p>
          <a:p>
            <a:r>
              <a:rPr lang="en-GB" sz="2800" dirty="0"/>
              <a:t>L</a:t>
            </a:r>
            <a:r>
              <a:rPr lang="en-GB" sz="2800" dirty="0" smtClean="0"/>
              <a:t>eisure facilities and green spaces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08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HS2 will devastate…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4 Wildlife Trust reserves</a:t>
            </a:r>
          </a:p>
          <a:p>
            <a:r>
              <a:rPr lang="en-GB" sz="2800" dirty="0" smtClean="0"/>
              <a:t>10 Sites of Special Scientific Interest (SSSIs)</a:t>
            </a:r>
          </a:p>
          <a:p>
            <a:r>
              <a:rPr lang="en-GB" sz="2800" dirty="0" smtClean="0"/>
              <a:t> More than 50 ancient woodlands </a:t>
            </a:r>
            <a:endParaRPr lang="en-GB" sz="2800" dirty="0"/>
          </a:p>
          <a:p>
            <a:r>
              <a:rPr lang="en-GB" sz="2800" dirty="0"/>
              <a:t>N</a:t>
            </a:r>
            <a:r>
              <a:rPr lang="en-GB" sz="2800" dirty="0" smtClean="0"/>
              <a:t>umerous local wildlife sites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2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HS2 will not…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>
            <a:noAutofit/>
          </a:bodyPr>
          <a:lstStyle/>
          <a:p>
            <a:pPr algn="l"/>
            <a:r>
              <a:rPr lang="en-GB" sz="2800" dirty="0" smtClean="0"/>
              <a:t>Generate many jobs – 30,000 at £600,000 per job is not good value!</a:t>
            </a:r>
          </a:p>
          <a:p>
            <a:pPr algn="l"/>
            <a:r>
              <a:rPr lang="en-GB" sz="2800" dirty="0" smtClean="0"/>
              <a:t>Close the North-South divide</a:t>
            </a:r>
          </a:p>
          <a:p>
            <a:pPr algn="l"/>
            <a:r>
              <a:rPr lang="en-GB" sz="2800" dirty="0" smtClean="0"/>
              <a:t>Improve services to most of the country</a:t>
            </a:r>
          </a:p>
          <a:p>
            <a:pPr algn="l"/>
            <a:r>
              <a:rPr lang="en-GB" sz="2800" dirty="0" smtClean="0"/>
              <a:t>Reduce carbon emissions</a:t>
            </a:r>
          </a:p>
          <a:p>
            <a:pPr algn="l"/>
            <a:endParaRPr lang="en-GB" sz="2800" dirty="0" smtClean="0"/>
          </a:p>
          <a:p>
            <a:pPr algn="l"/>
            <a:endParaRPr lang="en-GB" sz="2800" dirty="0" smtClean="0"/>
          </a:p>
          <a:p>
            <a:pPr algn="l"/>
            <a:endParaRPr lang="en-GB" sz="2800" dirty="0" smtClean="0"/>
          </a:p>
          <a:p>
            <a:pPr algn="l"/>
            <a:endParaRPr lang="en-GB" sz="2800" dirty="0" smtClean="0"/>
          </a:p>
          <a:p>
            <a:pPr algn="l"/>
            <a:endParaRPr lang="en-GB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Sources: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25000" lnSpcReduction="20000"/>
          </a:bodyPr>
          <a:lstStyle/>
          <a:p>
            <a:endParaRPr lang="en-GB" dirty="0"/>
          </a:p>
          <a:p>
            <a:endParaRPr lang="en-GB" sz="4000" b="1" dirty="0" smtClean="0"/>
          </a:p>
          <a:p>
            <a:pPr marL="0" indent="0">
              <a:buNone/>
            </a:pPr>
            <a:r>
              <a:rPr lang="en-GB" sz="4000" b="1" dirty="0" smtClean="0"/>
              <a:t>Camden </a:t>
            </a:r>
            <a:r>
              <a:rPr lang="en-GB" sz="4000" b="1" dirty="0"/>
              <a:t>Council submission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2"/>
              </a:rPr>
              <a:t>http://www.publications.parliament.uk/pa/cm201012/cmselect/cmtran/writev/rail/m134.htm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dirty="0" smtClean="0"/>
              <a:t>IEA </a:t>
            </a:r>
            <a:r>
              <a:rPr lang="en-GB" sz="4000" b="1" dirty="0"/>
              <a:t>report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3"/>
              </a:rPr>
              <a:t>http://www.iea.org.uk/sites/default/files/publications/files/High%20Speed%202%20-%20the%20next%20government%20project%20disaster%20(web%20version).pdf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dirty="0" smtClean="0"/>
              <a:t>Police </a:t>
            </a:r>
            <a:r>
              <a:rPr lang="en-GB" sz="4000" b="1" dirty="0"/>
              <a:t>cuts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4"/>
              </a:rPr>
              <a:t>http://www.hmic.gov.uk/media/adapting-to-austerity-20110721.pdf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5"/>
              </a:rPr>
              <a:t>http://www.hmic.gov.uk/programmes/value-for-money/valuing-police-preparedness-inspection/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u="sng" dirty="0" smtClean="0"/>
              <a:t>Ambulance </a:t>
            </a:r>
            <a:r>
              <a:rPr lang="en-GB" sz="4000" b="1" u="sng" dirty="0"/>
              <a:t>cuts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6"/>
              </a:rPr>
              <a:t>http://www.bbc.co.uk/news/uk-england-london-13051798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u="sng" dirty="0" smtClean="0"/>
              <a:t>IFS </a:t>
            </a:r>
            <a:r>
              <a:rPr lang="en-GB" sz="4000" b="1" u="sng" dirty="0"/>
              <a:t>report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7"/>
              </a:rPr>
              <a:t>http://www.ifs.org.uk/bns/bn121.pdf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u="sng" dirty="0" smtClean="0"/>
              <a:t>Disability </a:t>
            </a:r>
            <a:r>
              <a:rPr lang="en-GB" sz="4000" b="1" u="sng" dirty="0"/>
              <a:t>cuts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8"/>
              </a:rPr>
              <a:t>http://www.inclusionlondon.co.uk/its-a-matter-of-survival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9"/>
              </a:rPr>
              <a:t>http://www.bhfederation.org.uk/component/k2/item/1558-one-in-five-london-dpos-faces-closure-over-cuts.html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dirty="0" smtClean="0"/>
              <a:t>London </a:t>
            </a:r>
            <a:r>
              <a:rPr lang="en-GB" sz="4000" b="1" dirty="0"/>
              <a:t>Transport cuts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0"/>
              </a:rPr>
              <a:t>http://www.bbc.co.uk/news/uk-england-london-12891117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u="sng" dirty="0" smtClean="0"/>
              <a:t>London </a:t>
            </a:r>
            <a:r>
              <a:rPr lang="en-GB" sz="4000" b="1" u="sng" dirty="0"/>
              <a:t>Underground cuts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1"/>
              </a:rPr>
              <a:t>http://www.guardian.co.uk/uk/2011/oct/24/london-underground-report-job-cuts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u="sng" dirty="0" smtClean="0"/>
              <a:t>Latest </a:t>
            </a:r>
            <a:r>
              <a:rPr lang="en-GB" sz="4000" b="1" u="sng" dirty="0"/>
              <a:t>HS2 costs (page 10)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2"/>
              </a:rPr>
              <a:t>http://assets.dft.gov.uk/publications/hs2-economic-case-appraisal-update/hs2-economic-case-appraisal-update.pdf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</a:t>
            </a:r>
            <a:r>
              <a:rPr lang="en-GB" sz="4000" b="1" dirty="0" smtClean="0"/>
              <a:t>Channel </a:t>
            </a:r>
            <a:r>
              <a:rPr lang="en-GB" sz="4000" b="1" dirty="0"/>
              <a:t>4 Fact Check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3"/>
              </a:rPr>
              <a:t>http://blogs.channel4.com/factcheck/factcheck-why-the-numbers-dont-add-up-on-hs2/9048</a:t>
            </a:r>
            <a:endParaRPr lang="en-GB" sz="4000" dirty="0"/>
          </a:p>
          <a:p>
            <a:pPr marL="0" indent="0">
              <a:buNone/>
            </a:pPr>
            <a:r>
              <a:rPr lang="en-GB" sz="4000" dirty="0"/>
              <a:t>  </a:t>
            </a:r>
          </a:p>
          <a:p>
            <a:pPr marL="0" indent="0">
              <a:buNone/>
            </a:pPr>
            <a:r>
              <a:rPr lang="en-GB" sz="4000" b="1" dirty="0"/>
              <a:t>Other useful links: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4"/>
              </a:rPr>
              <a:t>http://www.coalitionofresistance.org.uk/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5"/>
              </a:rPr>
              <a:t>http://anticuts.com/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6"/>
              </a:rPr>
              <a:t>http://london.indymedia.org/articles/11819</a:t>
            </a:r>
            <a:endParaRPr lang="en-GB" sz="4000" dirty="0"/>
          </a:p>
          <a:p>
            <a:pPr marL="0" indent="0">
              <a:buNone/>
            </a:pPr>
            <a:r>
              <a:rPr lang="en-GB" sz="4000" u="sng" dirty="0">
                <a:hlinkClick r:id="rId17"/>
              </a:rPr>
              <a:t>http://www.ukuncut.org.uk</a:t>
            </a:r>
            <a:r>
              <a:rPr lang="en-GB" sz="4000" u="sng" dirty="0" smtClean="0">
                <a:hlinkClick r:id="rId17"/>
              </a:rPr>
              <a:t>/</a:t>
            </a: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val="15291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What is HS2 costing you?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£1,500 per household in the UK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26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Who will use HS2?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</a:t>
            </a:r>
            <a:r>
              <a:rPr lang="en-GB" dirty="0" smtClean="0"/>
              <a:t>% of the British Public use long distance rail, far less ever travel the route HS2 will serve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 Police - the </a:t>
            </a:r>
            <a:r>
              <a:rPr lang="en-GB" dirty="0"/>
              <a:t>Met </a:t>
            </a:r>
            <a:r>
              <a:rPr lang="en-GB" dirty="0" smtClean="0"/>
              <a:t>Police faces </a:t>
            </a:r>
            <a:r>
              <a:rPr lang="en-GB" dirty="0"/>
              <a:t>a cash reduction of £543m up to 2015 </a:t>
            </a:r>
          </a:p>
          <a:p>
            <a:r>
              <a:rPr lang="en-GB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61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12800" dirty="0" smtClean="0"/>
              <a:t>The Ambulance Service - the </a:t>
            </a:r>
            <a:r>
              <a:rPr lang="en-GB" sz="12800" dirty="0"/>
              <a:t>London Ambulance Service </a:t>
            </a:r>
            <a:r>
              <a:rPr lang="en-GB" sz="12800" dirty="0" smtClean="0"/>
              <a:t>expects </a:t>
            </a:r>
            <a:r>
              <a:rPr lang="en-GB" sz="12800" dirty="0"/>
              <a:t>to make 890 job cuts over the next five years, including over 500 frontline jobs.</a:t>
            </a:r>
          </a:p>
          <a:p>
            <a:pPr lvl="0"/>
            <a:r>
              <a:rPr lang="en-GB" dirty="0" smtClean="0"/>
              <a:t> </a:t>
            </a:r>
            <a:endParaRPr lang="en-GB" dirty="0"/>
          </a:p>
          <a:p>
            <a:r>
              <a:rPr lang="en-GB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en-GB" sz="11200" dirty="0" smtClean="0"/>
              <a:t>Education - public </a:t>
            </a:r>
            <a:r>
              <a:rPr lang="en-GB" sz="11200" dirty="0"/>
              <a:t>spending on education will fall by </a:t>
            </a:r>
            <a:r>
              <a:rPr lang="en-GB" sz="11200" dirty="0" smtClean="0"/>
              <a:t>13.4% between 2010 </a:t>
            </a:r>
            <a:r>
              <a:rPr lang="en-GB" sz="11200" dirty="0"/>
              <a:t>and </a:t>
            </a:r>
            <a:r>
              <a:rPr lang="en-GB" sz="11200" dirty="0" smtClean="0"/>
              <a:t>2015*, the </a:t>
            </a:r>
            <a:r>
              <a:rPr lang="en-GB" sz="11200" dirty="0"/>
              <a:t>largest cut </a:t>
            </a:r>
            <a:r>
              <a:rPr lang="en-GB" sz="11200" dirty="0" smtClean="0"/>
              <a:t>since </a:t>
            </a:r>
            <a:r>
              <a:rPr lang="en-GB" sz="11200" dirty="0"/>
              <a:t>at least the </a:t>
            </a:r>
            <a:r>
              <a:rPr lang="en-GB" sz="11200" dirty="0" smtClean="0"/>
              <a:t>1950s</a:t>
            </a:r>
          </a:p>
          <a:p>
            <a:pPr lvl="0"/>
            <a:r>
              <a:rPr lang="en-GB" sz="1400" dirty="0" smtClean="0"/>
              <a:t>*</a:t>
            </a:r>
            <a:r>
              <a:rPr lang="en-GB" sz="5600" dirty="0" smtClean="0"/>
              <a:t>institute of fiscal studies</a:t>
            </a:r>
          </a:p>
          <a:p>
            <a:pPr lvl="0"/>
            <a:endParaRPr lang="en-GB" sz="4800" dirty="0" smtClean="0"/>
          </a:p>
          <a:p>
            <a:pPr lvl="0"/>
            <a:endParaRPr lang="en-GB" sz="11200" dirty="0"/>
          </a:p>
          <a:p>
            <a:r>
              <a:rPr lang="en-GB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The Disabled - </a:t>
            </a:r>
            <a:r>
              <a:rPr lang="en-GB" dirty="0"/>
              <a:t>20% of London’s deaf and disabled peoples organisations </a:t>
            </a:r>
            <a:r>
              <a:rPr lang="en-GB" dirty="0" smtClean="0"/>
              <a:t>expect </a:t>
            </a:r>
            <a:r>
              <a:rPr lang="en-GB" dirty="0"/>
              <a:t>closure this year or next due to cuts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Transport - London's Mayor </a:t>
            </a:r>
            <a:r>
              <a:rPr lang="en-GB" dirty="0"/>
              <a:t>is to cut £7.6bn from the budget of Transport for London (</a:t>
            </a:r>
            <a:r>
              <a:rPr lang="en-GB" dirty="0" err="1"/>
              <a:t>TfL</a:t>
            </a:r>
            <a:r>
              <a:rPr lang="en-GB" dirty="0"/>
              <a:t>) over the next seven </a:t>
            </a:r>
            <a:r>
              <a:rPr lang="en-GB" dirty="0" smtClean="0"/>
              <a:t>years </a:t>
            </a:r>
            <a:endParaRPr lang="en-GB" dirty="0"/>
          </a:p>
          <a:p>
            <a:pPr lvl="0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6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While they spend on HS2 they’re not spending on…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600" dirty="0" smtClean="0"/>
              <a:t>The NHS</a:t>
            </a:r>
          </a:p>
          <a:p>
            <a:pPr lvl="0"/>
            <a:r>
              <a:rPr lang="en-GB" sz="2600" dirty="0" smtClean="0"/>
              <a:t>Disability Living Allowance</a:t>
            </a:r>
          </a:p>
          <a:p>
            <a:pPr lvl="0"/>
            <a:r>
              <a:rPr lang="en-GB" sz="2600" dirty="0" smtClean="0"/>
              <a:t>Working Tax </a:t>
            </a:r>
            <a:r>
              <a:rPr lang="en-GB" sz="2600" dirty="0"/>
              <a:t>C</a:t>
            </a:r>
            <a:r>
              <a:rPr lang="en-GB" sz="2600" dirty="0" smtClean="0"/>
              <a:t>redits</a:t>
            </a:r>
          </a:p>
          <a:p>
            <a:pPr lvl="0"/>
            <a:r>
              <a:rPr lang="en-GB" sz="2600" dirty="0" smtClean="0"/>
              <a:t> </a:t>
            </a:r>
            <a:r>
              <a:rPr lang="en-GB" sz="2600" dirty="0"/>
              <a:t>Education Maintenance </a:t>
            </a:r>
            <a:r>
              <a:rPr lang="en-GB" sz="2600" dirty="0" smtClean="0"/>
              <a:t>Allowance</a:t>
            </a:r>
          </a:p>
          <a:p>
            <a:pPr lvl="0"/>
            <a:r>
              <a:rPr lang="en-GB" sz="2600" dirty="0" smtClean="0"/>
              <a:t>Libraries</a:t>
            </a:r>
          </a:p>
          <a:p>
            <a:pPr lvl="0"/>
            <a:r>
              <a:rPr lang="en-GB" sz="2600" dirty="0" smtClean="0"/>
              <a:t>Sure Start</a:t>
            </a:r>
            <a:r>
              <a:rPr lang="en-GB" sz="2600" dirty="0"/>
              <a:t> 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9" y="188640"/>
            <a:ext cx="8897951" cy="14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389</Words>
  <Application>Microsoft Office PowerPoint</Application>
  <PresentationFormat>On-screen Show (4:3)</PresentationFormat>
  <Paragraphs>92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What is HS2?</vt:lpstr>
      <vt:lpstr>What is HS2 costing you?</vt:lpstr>
      <vt:lpstr>Who will use HS2?</vt:lpstr>
      <vt:lpstr>While they spend on HS2 they’re not spending on…</vt:lpstr>
      <vt:lpstr>While they spend on HS2 they’re not spending on…</vt:lpstr>
      <vt:lpstr>While they spend on HS2 they’re not spending on…</vt:lpstr>
      <vt:lpstr>While they spend on HS2 they’re not spending on…</vt:lpstr>
      <vt:lpstr>While they spend on HS2 they’re not spending on…</vt:lpstr>
      <vt:lpstr>While they spend on HS2 they’re not spending on…</vt:lpstr>
      <vt:lpstr>Who wants HS2?</vt:lpstr>
      <vt:lpstr>Who doesn’t want HS2?</vt:lpstr>
      <vt:lpstr>HS2 will devastate…</vt:lpstr>
      <vt:lpstr>HS2 will devastate…</vt:lpstr>
      <vt:lpstr>HS2 will not…</vt:lpstr>
      <vt:lpstr>Sources: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HS2?</dc:title>
  <dc:creator>Keri Brennan</dc:creator>
  <cp:lastModifiedBy>Helen Peach (UK)</cp:lastModifiedBy>
  <cp:revision>8</cp:revision>
  <dcterms:created xsi:type="dcterms:W3CDTF">2012-03-09T19:57:00Z</dcterms:created>
  <dcterms:modified xsi:type="dcterms:W3CDTF">2013-02-04T13:41:19Z</dcterms:modified>
</cp:coreProperties>
</file>